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58" r:id="rId4"/>
    <p:sldId id="257" r:id="rId5"/>
    <p:sldId id="265" r:id="rId6"/>
    <p:sldId id="259" r:id="rId7"/>
    <p:sldId id="266" r:id="rId8"/>
    <p:sldId id="260" r:id="rId9"/>
    <p:sldId id="267" r:id="rId10"/>
    <p:sldId id="261" r:id="rId11"/>
    <p:sldId id="271" r:id="rId12"/>
    <p:sldId id="262" r:id="rId13"/>
    <p:sldId id="270" r:id="rId14"/>
    <p:sldId id="263" r:id="rId15"/>
    <p:sldId id="272" r:id="rId16"/>
    <p:sldId id="264" r:id="rId17"/>
    <p:sldId id="273" r:id="rId18"/>
    <p:sldId id="274" r:id="rId19"/>
    <p:sldId id="275" r:id="rId20"/>
    <p:sldId id="277" r:id="rId21"/>
    <p:sldId id="278" r:id="rId22"/>
    <p:sldId id="276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E33D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6A58B-B7A9-40B3-BAC4-1C6CA3EE6A58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BBF8A-D08C-460E-91A9-9E4D6065B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BF8A-D08C-460E-91A9-9E4D6065B43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26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49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98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44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595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925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82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90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2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950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08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1C418-6601-4575-ACF6-DA4509F8A06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B5CE2-A0AD-4E29-ADBD-FE74B5334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35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4833" y="18288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6400" y="76200"/>
            <a:ext cx="5638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ỦY BAN NHÂN DÂN QUẬN LONG BIÊN </a:t>
            </a:r>
            <a:b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 MẦM NON GIA THƯỢNG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6" descr="LOGO MNG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914400"/>
            <a:ext cx="152400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26670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35814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NĂM HỌC: 2017 - 2018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68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0715" y="4142509"/>
            <a:ext cx="3762568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3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350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9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128" y="3013501"/>
            <a:ext cx="278794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242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978" y="4114800"/>
            <a:ext cx="348204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3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248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9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354" y="3013501"/>
            <a:ext cx="258436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4982" y="1783110"/>
            <a:ext cx="381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198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5023" y="4114800"/>
            <a:ext cx="3433953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3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681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552" y="3013501"/>
            <a:ext cx="254909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442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0716" y="4114800"/>
            <a:ext cx="3762568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2259979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989" y="3134066"/>
            <a:ext cx="278794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075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60218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2329934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769694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73319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0839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532909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36533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4055" y="2332304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232993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71628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66425" y="54032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1354" y="2297668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4719718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3343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7240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968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60218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2329934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769694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73319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0839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532909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36533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4055" y="2332304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232993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71628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66425" y="54032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1354" y="2297668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4719718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3343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7240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7187" y="6273225"/>
            <a:ext cx="6895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bé</a:t>
            </a:r>
            <a:r>
              <a:rPr lang="en-US" sz="3200" dirty="0" smtClean="0"/>
              <a:t>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ngày</a:t>
            </a:r>
            <a:r>
              <a:rPr lang="en-US" sz="3200" dirty="0" smtClean="0"/>
              <a:t> </a:t>
            </a:r>
            <a:r>
              <a:rPr lang="en-US" sz="3200" dirty="0" err="1" smtClean="0"/>
              <a:t>thiếu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tuần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3301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21" grpId="0" animBg="1"/>
      <p:bldP spid="22" grpId="0"/>
      <p:bldP spid="23" grpId="0" animBg="1"/>
      <p:bldP spid="25" grpId="0" animBg="1"/>
      <p:bldP spid="27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574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505200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5474916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00606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4231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751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53340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52142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37624" y="493884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369460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95146" y="2313570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551192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2843686" y="310309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47311" y="529935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2240" y="2287276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7169304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2929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6826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849" y="6172200"/>
            <a:ext cx="7805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tuần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054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60218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2329934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769694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73319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0839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532909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36533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4055" y="2332304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232993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71628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66425" y="54032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1354" y="2297668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4719718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3343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7240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486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590800"/>
            <a:ext cx="5086842" cy="156966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295" endPos="920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Thúc</a:t>
            </a:r>
            <a:endParaRPr lang="en-US" sz="9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419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Ca Tuan Deu Ngoan - Be Bao An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0" y="5257800"/>
            <a:ext cx="1371600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9854" y="955964"/>
            <a:ext cx="3331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Cả</a:t>
            </a:r>
            <a:r>
              <a:rPr lang="en-US" sz="3200" dirty="0" smtClean="0"/>
              <a:t> </a:t>
            </a:r>
            <a:r>
              <a:rPr lang="en-US" sz="3200" dirty="0" err="1" smtClean="0"/>
              <a:t>tuần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r>
              <a:rPr lang="en-US" sz="3200" dirty="0" smtClean="0"/>
              <a:t> </a:t>
            </a:r>
            <a:r>
              <a:rPr lang="en-US" sz="3200" dirty="0" err="1" smtClean="0"/>
              <a:t>ngoan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07536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9600" y="3934691"/>
            <a:ext cx="3244799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476250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090271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-6927" y="685799"/>
            <a:ext cx="3679799" cy="5226627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9226" y="4281053"/>
            <a:ext cx="24074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137" y="685799"/>
            <a:ext cx="17916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793695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6618" y="4114800"/>
            <a:ext cx="3010761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Ba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3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240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240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9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242" y="3154710"/>
            <a:ext cx="224131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Ba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32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6618" y="4114800"/>
            <a:ext cx="304359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7022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354" y="3013501"/>
            <a:ext cx="22654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569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B530E79-5552-43D2-98C9-9E2376D11E7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Nl7P0y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Nl7P0yyzXAhTQAAAGoAAAAbAAAAdW5pdmVyc2FsL3VuaXZlcnNhbC5wbmcueG1ss7GvyM1RKEstKs7Mz7NVMtQzULK34+WyKShKLctMLVeoAIoBBSFASaHSVsnECMEtz0wpybBVMjcyR4hlpGamZ5TYKpmamMIF9YFGAgBQSwECAAAUAAIACABPlJVHqQHEdvsCAACwCAAAFAAAAAAAAAABAAAAAAAAAAAAdW5pdmVyc2FsL3BsYXllci54bWxQSwECAAAUAAIACADZez9Mhva9arRDAACwdwAAFwAAAAAAAAAAAAAAAAAtAwAAdW5pdmVyc2FsL3VuaXZlcnNhbC5wbmdQSwECAAAUAAIACADZez9Mss1wIU0AAABqAAAAGwAAAAAAAAABAAAAAAAWRwAAdW5pdmVyc2FsL3VuaXZlcnNhbC5wbmcueG1sUEsFBgAAAAADAAMA0AAAAJxHAAAAAA=="/>
  <p:tag name="ISPRING_PRESENTATION_TITLE" val="Cac ngay trong tuan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213</Words>
  <Application>Microsoft Office PowerPoint</Application>
  <PresentationFormat>On-screen Show (4:3)</PresentationFormat>
  <Paragraphs>117</Paragraphs>
  <Slides>22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 ngay trong tuan</dc:title>
  <dc:creator>Vtec</dc:creator>
  <cp:lastModifiedBy>Welcome</cp:lastModifiedBy>
  <cp:revision>18</cp:revision>
  <dcterms:created xsi:type="dcterms:W3CDTF">2016-10-17T07:34:52Z</dcterms:created>
  <dcterms:modified xsi:type="dcterms:W3CDTF">2018-02-01T03:46:03Z</dcterms:modified>
</cp:coreProperties>
</file>